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7462500" cy="9753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45394"/>
            <a:chOff x="0" y="0"/>
            <a:chExt cx="23300271" cy="123271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27192"/>
            </a:xfrm>
            <a:custGeom>
              <a:avLst/>
              <a:gdLst/>
              <a:ahLst/>
              <a:cxnLst/>
              <a:rect r="r" b="b" t="t" l="l"/>
              <a:pathLst>
                <a:path h="12327192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27192"/>
                  </a:lnTo>
                  <a:lnTo>
                    <a:pt x="0" y="123271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748" r="0" b="-2748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45394"/>
            <a:chOff x="0" y="0"/>
            <a:chExt cx="23300271" cy="123271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27192"/>
            </a:xfrm>
            <a:custGeom>
              <a:avLst/>
              <a:gdLst/>
              <a:ahLst/>
              <a:cxnLst/>
              <a:rect r="r" b="b" t="t" l="l"/>
              <a:pathLst>
                <a:path h="12327192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27192"/>
                  </a:lnTo>
                  <a:lnTo>
                    <a:pt x="0" y="123271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748" r="0" b="-2748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45394"/>
            <a:chOff x="0" y="0"/>
            <a:chExt cx="23300271" cy="123271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27192"/>
            </a:xfrm>
            <a:custGeom>
              <a:avLst/>
              <a:gdLst/>
              <a:ahLst/>
              <a:cxnLst/>
              <a:rect r="r" b="b" t="t" l="l"/>
              <a:pathLst>
                <a:path h="12327192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27192"/>
                  </a:lnTo>
                  <a:lnTo>
                    <a:pt x="0" y="123271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748" r="0" b="-2748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167208"/>
            <a:chOff x="0" y="0"/>
            <a:chExt cx="23300271" cy="12222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222945"/>
            </a:xfrm>
            <a:custGeom>
              <a:avLst/>
              <a:gdLst/>
              <a:ahLst/>
              <a:cxnLst/>
              <a:rect r="r" b="b" t="t" l="l"/>
              <a:pathLst>
                <a:path h="12222945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222945"/>
                  </a:lnTo>
                  <a:lnTo>
                    <a:pt x="0" y="122229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198" r="0" b="-3198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45394"/>
            <a:chOff x="0" y="0"/>
            <a:chExt cx="23300271" cy="123271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27192"/>
            </a:xfrm>
            <a:custGeom>
              <a:avLst/>
              <a:gdLst/>
              <a:ahLst/>
              <a:cxnLst/>
              <a:rect r="r" b="b" t="t" l="l"/>
              <a:pathLst>
                <a:path h="12327192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27192"/>
                  </a:lnTo>
                  <a:lnTo>
                    <a:pt x="0" y="123271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748" r="0" b="-2748"/>
              </a:stretch>
            </a:blipFill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167208"/>
            <a:chOff x="0" y="0"/>
            <a:chExt cx="23300271" cy="12222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222945"/>
            </a:xfrm>
            <a:custGeom>
              <a:avLst/>
              <a:gdLst/>
              <a:ahLst/>
              <a:cxnLst/>
              <a:rect r="r" b="b" t="t" l="l"/>
              <a:pathLst>
                <a:path h="12222945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222945"/>
                  </a:lnTo>
                  <a:lnTo>
                    <a:pt x="0" y="122229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198" r="0" b="-3198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64940"/>
            <a:chOff x="0" y="0"/>
            <a:chExt cx="23300271" cy="123532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53254"/>
            </a:xfrm>
            <a:custGeom>
              <a:avLst/>
              <a:gdLst/>
              <a:ahLst/>
              <a:cxnLst/>
              <a:rect r="r" b="b" t="t" l="l"/>
              <a:pathLst>
                <a:path h="12353254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53254"/>
                  </a:lnTo>
                  <a:lnTo>
                    <a:pt x="0" y="123532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637" r="0" b="-2637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64940"/>
            <a:chOff x="0" y="0"/>
            <a:chExt cx="23300271" cy="123532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53254"/>
            </a:xfrm>
            <a:custGeom>
              <a:avLst/>
              <a:gdLst/>
              <a:ahLst/>
              <a:cxnLst/>
              <a:rect r="r" b="b" t="t" l="l"/>
              <a:pathLst>
                <a:path h="12353254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53254"/>
                  </a:lnTo>
                  <a:lnTo>
                    <a:pt x="0" y="123532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637" r="0" b="-2637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06301"/>
            <a:chOff x="0" y="0"/>
            <a:chExt cx="23300271" cy="1227506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275069"/>
            </a:xfrm>
            <a:custGeom>
              <a:avLst/>
              <a:gdLst/>
              <a:ahLst/>
              <a:cxnLst/>
              <a:rect r="r" b="b" t="t" l="l"/>
              <a:pathLst>
                <a:path h="12275069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275069"/>
                  </a:lnTo>
                  <a:lnTo>
                    <a:pt x="0" y="122750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972" r="0" b="-2972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45394"/>
            <a:chOff x="0" y="0"/>
            <a:chExt cx="23300271" cy="123271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27192"/>
            </a:xfrm>
            <a:custGeom>
              <a:avLst/>
              <a:gdLst/>
              <a:ahLst/>
              <a:cxnLst/>
              <a:rect r="r" b="b" t="t" l="l"/>
              <a:pathLst>
                <a:path h="12327192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27192"/>
                  </a:lnTo>
                  <a:lnTo>
                    <a:pt x="0" y="123271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748" r="0" b="-2748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25848"/>
            <a:chOff x="0" y="0"/>
            <a:chExt cx="23300271" cy="123011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01130"/>
            </a:xfrm>
            <a:custGeom>
              <a:avLst/>
              <a:gdLst/>
              <a:ahLst/>
              <a:cxnLst/>
              <a:rect r="r" b="b" t="t" l="l"/>
              <a:pathLst>
                <a:path h="12301130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01130"/>
                  </a:lnTo>
                  <a:lnTo>
                    <a:pt x="0" y="123011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860" r="0" b="-286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45394"/>
            <a:chOff x="0" y="0"/>
            <a:chExt cx="23300271" cy="123271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27192"/>
            </a:xfrm>
            <a:custGeom>
              <a:avLst/>
              <a:gdLst/>
              <a:ahLst/>
              <a:cxnLst/>
              <a:rect r="r" b="b" t="t" l="l"/>
              <a:pathLst>
                <a:path h="12327192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27192"/>
                  </a:lnTo>
                  <a:lnTo>
                    <a:pt x="0" y="123271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748" r="0" b="-2748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64940"/>
            <a:chOff x="0" y="0"/>
            <a:chExt cx="23300271" cy="123532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53254"/>
            </a:xfrm>
            <a:custGeom>
              <a:avLst/>
              <a:gdLst/>
              <a:ahLst/>
              <a:cxnLst/>
              <a:rect r="r" b="b" t="t" l="l"/>
              <a:pathLst>
                <a:path h="12353254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53254"/>
                  </a:lnTo>
                  <a:lnTo>
                    <a:pt x="0" y="123532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637" r="0" b="-2637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7475203" cy="9225848"/>
            <a:chOff x="0" y="0"/>
            <a:chExt cx="23300271" cy="123011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300310" cy="12301130"/>
            </a:xfrm>
            <a:custGeom>
              <a:avLst/>
              <a:gdLst/>
              <a:ahLst/>
              <a:cxnLst/>
              <a:rect r="r" b="b" t="t" l="l"/>
              <a:pathLst>
                <a:path h="12301130" w="23300310">
                  <a:moveTo>
                    <a:pt x="0" y="0"/>
                  </a:moveTo>
                  <a:lnTo>
                    <a:pt x="23300310" y="0"/>
                  </a:lnTo>
                  <a:lnTo>
                    <a:pt x="23300310" y="12301130"/>
                  </a:lnTo>
                  <a:lnTo>
                    <a:pt x="0" y="123011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860" r="0" b="-286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DAHAwGkY73Y</dc:identifier>
  <dcterms:modified xsi:type="dcterms:W3CDTF">2011-08-01T06:04:30Z</dcterms:modified>
  <cp:revision>1</cp:revision>
  <dc:title>Augmented_Repair.pdf</dc:title>
</cp:coreProperties>
</file>

<file path=docProps/thumbnail.jpeg>
</file>